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77" r:id="rId4"/>
    <p:sldId id="276" r:id="rId5"/>
    <p:sldId id="282" r:id="rId6"/>
    <p:sldId id="278" r:id="rId7"/>
    <p:sldId id="279" r:id="rId8"/>
    <p:sldId id="280" r:id="rId9"/>
    <p:sldId id="283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64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6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8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3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2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2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1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9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9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8FE97-58B6-4D76-B58A-EF8BA4DCA68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3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644"/>
            <a:ext cx="899592" cy="119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269"/>
            <a:ext cx="8928992" cy="4032923"/>
          </a:xfrm>
        </p:spPr>
        <p:txBody>
          <a:bodyPr>
            <a:noAutofit/>
          </a:bodyPr>
          <a:lstStyle/>
          <a:p>
            <a:r>
              <a:rPr lang="ru-RU" sz="3600" b="1" spc="26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Семейное подспорье: размещение в СМИ перечня потребностей семей с детьми, находящихся в трудной жизненной ситуации</a:t>
            </a:r>
            <a:endParaRPr lang="ru-RU" sz="3600" b="1" spc="260" dirty="0"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2051720" cy="1110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7687" y="5924599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Барнаул, 2017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104758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Проведение традиционной </a:t>
            </a: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акции «</a:t>
            </a: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Соберем детей в школу</a:t>
            </a: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448278"/>
            <a:ext cx="7380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Различные виды помощи и услуг получили 1234 семьи, точнее 1794 ребенка школьного возраста на общую сумму 619750 </a:t>
            </a:r>
            <a:r>
              <a:rPr lang="ru-RU" dirty="0" err="1" smtClean="0"/>
              <a:t>тыс.рублей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Канцелярские принадлежности – 532 семьи;</a:t>
            </a:r>
          </a:p>
          <a:p>
            <a:r>
              <a:rPr lang="ru-RU" dirty="0" smtClean="0"/>
              <a:t>Школьные </a:t>
            </a:r>
            <a:r>
              <a:rPr lang="ru-RU" dirty="0"/>
              <a:t>принадлежности </a:t>
            </a:r>
            <a:r>
              <a:rPr lang="ru-RU" dirty="0" smtClean="0"/>
              <a:t> (рюкзаки, книги и пр.) – 146 семей;</a:t>
            </a:r>
          </a:p>
          <a:p>
            <a:r>
              <a:rPr lang="ru-RU" dirty="0" smtClean="0"/>
              <a:t>Одежда и обувь (новые) – 206 семей;</a:t>
            </a:r>
          </a:p>
          <a:p>
            <a:r>
              <a:rPr lang="ru-RU" dirty="0" smtClean="0"/>
              <a:t>Одежда и обувь (б/у) – 343 семьи;</a:t>
            </a:r>
          </a:p>
          <a:p>
            <a:r>
              <a:rPr lang="ru-RU" dirty="0" smtClean="0"/>
              <a:t>Продукты питания – 213 семей;</a:t>
            </a:r>
          </a:p>
          <a:p>
            <a:r>
              <a:rPr lang="ru-RU" dirty="0" smtClean="0"/>
              <a:t>Наборы моющих средств и средств гигиены – 57 семей;</a:t>
            </a:r>
          </a:p>
          <a:p>
            <a:r>
              <a:rPr lang="ru-RU" dirty="0" smtClean="0"/>
              <a:t>Овощи – 130 семей.</a:t>
            </a:r>
            <a:endParaRPr lang="ru-RU" dirty="0"/>
          </a:p>
        </p:txBody>
      </p:sp>
      <p:pic>
        <p:nvPicPr>
          <p:cNvPr id="2054" name="Picture 6" descr="DSCN556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/>
          <a:stretch/>
        </p:blipFill>
        <p:spPr bwMode="auto">
          <a:xfrm>
            <a:off x="0" y="1556791"/>
            <a:ext cx="1691680" cy="25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arnaul.org/upload/resize_cache/iblock/05a/945_436_2/dsc_11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5" r="15965"/>
          <a:stretch/>
        </p:blipFill>
        <p:spPr bwMode="auto">
          <a:xfrm>
            <a:off x="1762448" y="4151219"/>
            <a:ext cx="3097584" cy="260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barnaul.org/upload/resize_cache/iblock/3a3/945_436_2/dsc_097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2574" r="4298"/>
          <a:stretch/>
        </p:blipFill>
        <p:spPr bwMode="auto">
          <a:xfrm>
            <a:off x="4904184" y="4178909"/>
            <a:ext cx="4195100" cy="257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825137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" y="4146407"/>
            <a:ext cx="1683939" cy="26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918648" cy="1899642"/>
          </a:xfrm>
        </p:spPr>
        <p:txBody>
          <a:bodyPr>
            <a:noAutofit/>
          </a:bodyPr>
          <a:lstStyle/>
          <a:p>
            <a:endParaRPr lang="ru-RU" b="1" spc="260" dirty="0">
              <a:latin typeface="Bickham Script One" panose="030304020407070D0D06" pitchFamily="66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pic>
        <p:nvPicPr>
          <p:cNvPr id="1027" name="Picture 3" descr="L:\Адресная помощь\Ишутина О.В\Федеральные конкурсы\НА ФЭЙС\скрин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"/>
          <a:stretch/>
        </p:blipFill>
        <p:spPr bwMode="auto">
          <a:xfrm>
            <a:off x="388" y="1714500"/>
            <a:ext cx="914400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85" y="1047587"/>
            <a:ext cx="908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Размещение баннера о формах социальной поддержки семьи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официальном сайте города Барнаула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9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644"/>
            <a:ext cx="899592" cy="119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269"/>
            <a:ext cx="8928992" cy="792563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Создание на сайте города Барнаула рубрики «Советник» для информирования о видах помощи и поддержки граждан</a:t>
            </a:r>
            <a:endParaRPr lang="ru-RU" sz="1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2051720" cy="1110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8617" y="5924599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6" y="1967510"/>
            <a:ext cx="8694204" cy="489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7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pic>
        <p:nvPicPr>
          <p:cNvPr id="1026" name="Picture 2" descr="C:\Users\PROKOP~1\AppData\Local\Temp\Screenshot_20170725-0934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2592288" cy="46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KOP~1\AppData\Local\Temp\Screenshot_20170831-11513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11134"/>
            <a:ext cx="2668027" cy="47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ROKOP~1\AppData\Local\Temp\Screenshot_20170831-12033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11135"/>
            <a:ext cx="2604497" cy="46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1047587"/>
            <a:ext cx="914399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Взаимодействие с благотворительными организациями и фондами: проведение совместных мероприятий и акций, привлечение БФ при обращении граждан, нуждающихся в срочной социальной помощи…</a:t>
            </a:r>
            <a:endParaRPr lang="ru-RU" sz="17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4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1047587"/>
            <a:ext cx="914399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Взаимодействие с благотворительными организациями и фондами: проведение совместных мероприятий и акций, привлечение БФ при обращении граждан, нуждающихся в срочной социальной помощи…</a:t>
            </a:r>
            <a:endParaRPr lang="ru-RU" sz="17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t="2354" r="18854" b="3950"/>
          <a:stretch/>
        </p:blipFill>
        <p:spPr bwMode="auto">
          <a:xfrm>
            <a:off x="19101" y="1960409"/>
            <a:ext cx="4344143" cy="359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2222" r="6354"/>
          <a:stretch/>
        </p:blipFill>
        <p:spPr bwMode="auto">
          <a:xfrm>
            <a:off x="4363244" y="3892305"/>
            <a:ext cx="4780757" cy="29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1047587"/>
            <a:ext cx="9143999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Проведение традиционной акции «Соберем детей в школу»</a:t>
            </a:r>
          </a:p>
          <a:p>
            <a:pPr algn="ctr"/>
            <a:r>
              <a:rPr lang="ru-RU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Сбор школьных принадлежностей для детей из малообеспеченных семей в </a:t>
            </a:r>
            <a:r>
              <a:rPr lang="ru-RU" sz="1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предверие</a:t>
            </a:r>
            <a:r>
              <a:rPr lang="ru-RU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нового учебного года: ранцев </a:t>
            </a: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рюкзаков, канцелярских товаров, учебной литературы, школьной </a:t>
            </a: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спортивной одежды </a:t>
            </a: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обуви </a:t>
            </a: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новом или хорошем состоянии, </a:t>
            </a:r>
            <a:r>
              <a:rPr lang="ru-RU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пригодной </a:t>
            </a: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использования</a:t>
            </a:r>
            <a:r>
              <a:rPr lang="ru-RU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28071" r="16587" b="978"/>
          <a:stretch/>
        </p:blipFill>
        <p:spPr bwMode="auto">
          <a:xfrm>
            <a:off x="512878" y="2067646"/>
            <a:ext cx="8118243" cy="469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9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104758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Проведение традиционной акции «Соберем детей в школу»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t="4980" r="19340" b="4980"/>
          <a:stretch/>
        </p:blipFill>
        <p:spPr bwMode="auto">
          <a:xfrm>
            <a:off x="1304581" y="1529003"/>
            <a:ext cx="6534837" cy="522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2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104758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Проведение традиционной акции «Соберем детей в школу»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t="4793" r="24624" b="4185"/>
          <a:stretch/>
        </p:blipFill>
        <p:spPr bwMode="auto">
          <a:xfrm>
            <a:off x="249" y="1409224"/>
            <a:ext cx="5868143" cy="544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392" y="1628800"/>
            <a:ext cx="32756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 отчетом о проделанной работе выступила председатель Совета женщин Валентина </a:t>
            </a:r>
            <a:r>
              <a:rPr lang="ru-RU" sz="1400" dirty="0" err="1"/>
              <a:t>Косинова</a:t>
            </a:r>
            <a:r>
              <a:rPr lang="ru-RU" sz="1400" dirty="0"/>
              <a:t>.</a:t>
            </a:r>
          </a:p>
          <a:p>
            <a:r>
              <a:rPr lang="ru-RU" sz="1400" dirty="0"/>
              <a:t>Валентина </a:t>
            </a:r>
            <a:r>
              <a:rPr lang="ru-RU" sz="1400" dirty="0" err="1"/>
              <a:t>Косинова</a:t>
            </a:r>
            <a:r>
              <a:rPr lang="ru-RU" sz="1400" dirty="0"/>
              <a:t>:</a:t>
            </a:r>
          </a:p>
          <a:p>
            <a:r>
              <a:rPr lang="ru-RU" sz="1400" dirty="0"/>
              <a:t>«За три года работы на 12 пленарных заседаниях и восьми встречах актива мы рассмотрели 21 социально значимый вопрос. С нашим участием проведено множество мероприятий: круглый стол по вопросу ведения здорового образа жизни и проблем сохранения репродуктивного здоровья молодежи, посещение детских оздоровительных центров и Комплексного центра социального обслуживания населения, календарные праздники: День защиты детей, День матери, Международный женский день и многое другое. Традиционно Совет женщин активно участвовал в акции «Соберем детей в школу», за три года помощь была оказана 133 семьям на сумму около 300 тысяч рублей</a:t>
            </a:r>
            <a:r>
              <a:rPr lang="ru-RU" sz="1400" dirty="0" smtClean="0"/>
              <a:t>».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101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1047587"/>
            <a:ext cx="914399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Проведение традиционной акции «Соберем детей в школу»</a:t>
            </a:r>
            <a:endParaRPr lang="ru-RU" sz="17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 r="3464" b="4787"/>
          <a:stretch/>
        </p:blipFill>
        <p:spPr bwMode="auto">
          <a:xfrm>
            <a:off x="43806" y="1556792"/>
            <a:ext cx="9100194" cy="472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3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299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Семейное подспорье: размещение в СМИ перечня потребностей семей с детьми, находящихся в трудной жизненной ситуации</vt:lpstr>
      <vt:lpstr>Презентация PowerPoint</vt:lpstr>
      <vt:lpstr>Создание на сайте города Барнаула рубрики «Советник» для информирования о видах помощи и поддержки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информационного ресурса или иного совещательного органа для внесения предложений жителей в стратегию развития города Барнаула</dc:title>
  <dc:creator>Надежда Г. Прокопьева</dc:creator>
  <cp:lastModifiedBy>Надежда Г. Прокопьева</cp:lastModifiedBy>
  <cp:revision>44</cp:revision>
  <dcterms:created xsi:type="dcterms:W3CDTF">2017-07-18T07:07:20Z</dcterms:created>
  <dcterms:modified xsi:type="dcterms:W3CDTF">2017-09-11T06:30:32Z</dcterms:modified>
</cp:coreProperties>
</file>